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6A769877-C1CC-4DF5-8E80-9F8BE2D7452A}">
          <p14:sldIdLst>
            <p14:sldId id="256"/>
            <p14:sldId id="269"/>
            <p14:sldId id="257"/>
            <p14:sldId id="258"/>
            <p14:sldId id="259"/>
          </p14:sldIdLst>
        </p14:section>
        <p14:section name="As built" id="{C35D734C-8A74-4AFD-979D-FECE1523DCC7}">
          <p14:sldIdLst>
            <p14:sldId id="260"/>
            <p14:sldId id="261"/>
            <p14:sldId id="262"/>
            <p14:sldId id="263"/>
            <p14:sldId id="264"/>
            <p14:sldId id="267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833"/>
  </p:normalViewPr>
  <p:slideViewPr>
    <p:cSldViewPr snapToGrid="0">
      <p:cViewPr varScale="1">
        <p:scale>
          <a:sx n="78" d="100"/>
          <a:sy n="78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5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252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72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1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1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47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757" y="135689"/>
            <a:ext cx="8825658" cy="755780"/>
          </a:xfrm>
        </p:spPr>
        <p:txBody>
          <a:bodyPr>
            <a:normAutofit/>
          </a:bodyPr>
          <a:lstStyle/>
          <a:p>
            <a:r>
              <a:rPr lang="en-US" sz="4400" dirty="0"/>
              <a:t>Android App Controlled RC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4282495"/>
            <a:ext cx="4087325" cy="229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7" y="1582776"/>
            <a:ext cx="4080848" cy="229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68" y="4286138"/>
            <a:ext cx="4080847" cy="2295477"/>
          </a:xfrm>
          <a:prstGeom prst="rect">
            <a:avLst/>
          </a:prstGeom>
        </p:spPr>
      </p:pic>
      <p:pic>
        <p:nvPicPr>
          <p:cNvPr id="3074" name="Picture 2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30" y="1874842"/>
            <a:ext cx="1431058" cy="1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3443" y="1874842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Junkins</a:t>
            </a:r>
          </a:p>
          <a:p>
            <a:r>
              <a:rPr lang="en-US" dirty="0"/>
              <a:t>Joe </a:t>
            </a:r>
            <a:r>
              <a:rPr lang="en-US" dirty="0" err="1"/>
              <a:t>Wroe</a:t>
            </a:r>
            <a:endParaRPr lang="en-US" dirty="0"/>
          </a:p>
          <a:p>
            <a:r>
              <a:rPr lang="en-US" dirty="0"/>
              <a:t>JC ???</a:t>
            </a:r>
          </a:p>
          <a:p>
            <a:r>
              <a:rPr lang="en-US" dirty="0" err="1"/>
              <a:t>Vilok</a:t>
            </a:r>
            <a:r>
              <a:rPr lang="en-US" dirty="0"/>
              <a:t> Krishnan</a:t>
            </a:r>
          </a:p>
        </p:txBody>
      </p:sp>
    </p:spTree>
    <p:extLst>
      <p:ext uri="{BB962C8B-B14F-4D97-AF65-F5344CB8AC3E}">
        <p14:creationId xmlns:p14="http://schemas.microsoft.com/office/powerpoint/2010/main" val="37170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294" y="85235"/>
            <a:ext cx="5269497" cy="993526"/>
          </a:xfrm>
        </p:spPr>
        <p:txBody>
          <a:bodyPr>
            <a:normAutofit/>
          </a:bodyPr>
          <a:lstStyle/>
          <a:p>
            <a:r>
              <a:rPr lang="en-US" dirty="0"/>
              <a:t>Networking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079" y="1836877"/>
            <a:ext cx="7536834" cy="3569135"/>
          </a:xfrm>
        </p:spPr>
        <p:txBody>
          <a:bodyPr>
            <a:normAutofit/>
          </a:bodyPr>
          <a:lstStyle/>
          <a:p>
            <a:r>
              <a:rPr lang="en-US" dirty="0"/>
              <a:t>Use WIFI sockets to communicate</a:t>
            </a:r>
          </a:p>
          <a:p>
            <a:pPr lvl="1"/>
            <a:r>
              <a:rPr lang="en-US" dirty="0"/>
              <a:t>~72MBPS (necessary for video)</a:t>
            </a:r>
          </a:p>
          <a:p>
            <a:r>
              <a:rPr lang="en-US" dirty="0"/>
              <a:t>Mastery Pi config change to broadcast WIFI</a:t>
            </a:r>
          </a:p>
          <a:p>
            <a:pPr lvl="1"/>
            <a:r>
              <a:rPr lang="en-US" dirty="0"/>
              <a:t>App/Slave Pi will connect to network</a:t>
            </a:r>
          </a:p>
          <a:p>
            <a:r>
              <a:rPr lang="en-US" dirty="0"/>
              <a:t>Send PiCam stream to </a:t>
            </a:r>
            <a:r>
              <a:rPr lang="en-US" dirty="0" err="1"/>
              <a:t>rtsp</a:t>
            </a:r>
            <a:r>
              <a:rPr lang="en-US" dirty="0"/>
              <a:t> web address:</a:t>
            </a:r>
          </a:p>
          <a:p>
            <a:pPr lvl="1"/>
            <a:r>
              <a:rPr lang="en-US" dirty="0"/>
              <a:t>rtsp://192.168.1.80:8554/myPicam/Stream.mp4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13" y="120581"/>
            <a:ext cx="5932627" cy="991769"/>
          </a:xfrm>
        </p:spPr>
        <p:txBody>
          <a:bodyPr/>
          <a:lstStyle/>
          <a:p>
            <a:r>
              <a:rPr lang="en-US" dirty="0"/>
              <a:t>A Few Other Things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908" y="1112349"/>
            <a:ext cx="9905999" cy="5072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 Scripts on Main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Start python script listening for socket connection to Slave Pi and App</a:t>
            </a:r>
          </a:p>
          <a:p>
            <a:r>
              <a:rPr lang="en-US" dirty="0"/>
              <a:t>Init Script on Slave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Initialize python script with wifi socket to Master Pi</a:t>
            </a:r>
          </a:p>
          <a:p>
            <a:r>
              <a:rPr lang="en-US" dirty="0"/>
              <a:t>Haptic Feedback on App</a:t>
            </a:r>
          </a:p>
          <a:p>
            <a:r>
              <a:rPr lang="en-US" dirty="0"/>
              <a:t>Joysticks</a:t>
            </a:r>
          </a:p>
          <a:p>
            <a:r>
              <a:rPr lang="en-US" dirty="0"/>
              <a:t>Video player</a:t>
            </a:r>
          </a:p>
          <a:p>
            <a:r>
              <a:rPr lang="en-US" dirty="0"/>
              <a:t>Speedometer on App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96" y="35107"/>
            <a:ext cx="2973688" cy="697145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387" y="1926470"/>
            <a:ext cx="6296376" cy="3541712"/>
          </a:xfrm>
        </p:spPr>
      </p:pic>
      <p:sp>
        <p:nvSpPr>
          <p:cNvPr id="8" name="TextBox 7"/>
          <p:cNvSpPr txBox="1"/>
          <p:nvPr/>
        </p:nvSpPr>
        <p:spPr>
          <a:xfrm>
            <a:off x="4050889" y="766915"/>
            <a:ext cx="216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to Wifi Socket on RPi</a:t>
            </a:r>
          </a:p>
        </p:txBody>
      </p: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5132437" y="1413246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6168" y="951580"/>
            <a:ext cx="26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of Wifi Socket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56321" y="1392135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0276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Joystick</a:t>
            </a:r>
          </a:p>
        </p:txBody>
      </p:sp>
      <p:cxnSp>
        <p:nvCxnSpPr>
          <p:cNvPr id="19" name="Straight Arrow Connector 18"/>
          <p:cNvCxnSpPr>
            <a:endCxn id="4" idx="3"/>
          </p:cNvCxnSpPr>
          <p:nvPr/>
        </p:nvCxnSpPr>
        <p:spPr>
          <a:xfrm flipH="1">
            <a:off x="9103763" y="3697326"/>
            <a:ext cx="5817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034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Joystick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34790" y="3695879"/>
            <a:ext cx="561543" cy="136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9005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Speedometer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28067" y="5487846"/>
            <a:ext cx="18497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3763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Speedometer</a:t>
            </a:r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V="1">
            <a:off x="6931342" y="5487846"/>
            <a:ext cx="0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99065" y="1136245"/>
            <a:ext cx="14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Player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698658" y="1435079"/>
            <a:ext cx="698090" cy="817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1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62" y="160773"/>
            <a:ext cx="9761110" cy="918209"/>
          </a:xfrm>
        </p:spPr>
        <p:txBody>
          <a:bodyPr/>
          <a:lstStyle/>
          <a:p>
            <a:r>
              <a:rPr lang="en-US" sz="4000" dirty="0"/>
              <a:t>Other Features/Future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626" y="1595718"/>
            <a:ext cx="8946541" cy="4195481"/>
          </a:xfrm>
        </p:spPr>
        <p:txBody>
          <a:bodyPr/>
          <a:lstStyle/>
          <a:p>
            <a:r>
              <a:rPr lang="en-US" dirty="0"/>
              <a:t>Get PiCam Stream to work</a:t>
            </a:r>
          </a:p>
          <a:p>
            <a:r>
              <a:rPr lang="en-US" dirty="0"/>
              <a:t>Joystick override with accelerometers in phone mode</a:t>
            </a:r>
          </a:p>
          <a:p>
            <a:r>
              <a:rPr lang="en-US" dirty="0"/>
              <a:t>Simple voice command (</a:t>
            </a:r>
            <a:r>
              <a:rPr lang="en-US" dirty="0" err="1"/>
              <a:t>Snowboy</a:t>
            </a:r>
            <a:r>
              <a:rPr lang="en-US" dirty="0"/>
              <a:t> </a:t>
            </a:r>
            <a:r>
              <a:rPr lang="en-US" dirty="0" err="1"/>
              <a:t>Hotword</a:t>
            </a:r>
            <a:r>
              <a:rPr lang="en-US" dirty="0"/>
              <a:t> Detection)</a:t>
            </a:r>
          </a:p>
          <a:p>
            <a:pPr lvl="1"/>
            <a:r>
              <a:rPr lang="en-US" dirty="0"/>
              <a:t>Locally run, no internet server</a:t>
            </a:r>
          </a:p>
          <a:p>
            <a:pPr lvl="1"/>
            <a:r>
              <a:rPr lang="en-US" dirty="0"/>
              <a:t>Trainable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152" y="2600913"/>
            <a:ext cx="2374855" cy="862898"/>
          </a:xfrm>
        </p:spPr>
        <p:txBody>
          <a:bodyPr>
            <a:no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84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66" y="1179871"/>
            <a:ext cx="1852065" cy="518578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71" y="2194523"/>
            <a:ext cx="908656" cy="9086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509" y="176981"/>
            <a:ext cx="5840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Development Tools Used</a:t>
            </a:r>
          </a:p>
        </p:txBody>
      </p:sp>
      <p:pic>
        <p:nvPicPr>
          <p:cNvPr id="1026" name="Picture 2" descr="http://www.androidpolice.com/wp-content/uploads/2015/08/nexus2cee_android-stud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61" y="3665930"/>
            <a:ext cx="924233" cy="9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aspberrypi.org/app/uploads/2011/10/Raspi-PGB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19" y="4856612"/>
            <a:ext cx="1425761" cy="126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5690" y="1179871"/>
            <a:ext cx="316598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Trello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Tracking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Android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Android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Raspberry Pi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Hardware </a:t>
            </a:r>
            <a:r>
              <a:rPr lang="en-US" dirty="0" err="1"/>
              <a:t>communcation</a:t>
            </a:r>
            <a:endParaRPr lang="en-US" dirty="0"/>
          </a:p>
        </p:txBody>
      </p:sp>
      <p:sp>
        <p:nvSpPr>
          <p:cNvPr id="11" name="Star: 5 Points 10"/>
          <p:cNvSpPr/>
          <p:nvPr/>
        </p:nvSpPr>
        <p:spPr>
          <a:xfrm>
            <a:off x="7521677" y="122467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/>
          <p:cNvSpPr/>
          <p:nvPr/>
        </p:nvSpPr>
        <p:spPr>
          <a:xfrm>
            <a:off x="8048645" y="122467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/>
          <p:cNvSpPr/>
          <p:nvPr/>
        </p:nvSpPr>
        <p:spPr>
          <a:xfrm>
            <a:off x="8519653" y="122958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/>
          <p:cNvSpPr/>
          <p:nvPr/>
        </p:nvSpPr>
        <p:spPr>
          <a:xfrm>
            <a:off x="9046621" y="122958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/>
          <p:cNvSpPr/>
          <p:nvPr/>
        </p:nvSpPr>
        <p:spPr>
          <a:xfrm>
            <a:off x="7526592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/>
          <p:cNvSpPr/>
          <p:nvPr/>
        </p:nvSpPr>
        <p:spPr>
          <a:xfrm>
            <a:off x="8053560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/>
          <p:cNvSpPr/>
          <p:nvPr/>
        </p:nvSpPr>
        <p:spPr>
          <a:xfrm>
            <a:off x="8524568" y="25225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/>
          <p:cNvSpPr/>
          <p:nvPr/>
        </p:nvSpPr>
        <p:spPr>
          <a:xfrm>
            <a:off x="9051536" y="25225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/>
          <p:cNvSpPr/>
          <p:nvPr/>
        </p:nvSpPr>
        <p:spPr>
          <a:xfrm>
            <a:off x="7521677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/>
          <p:cNvSpPr/>
          <p:nvPr/>
        </p:nvSpPr>
        <p:spPr>
          <a:xfrm>
            <a:off x="8048645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/>
          <p:cNvSpPr/>
          <p:nvPr/>
        </p:nvSpPr>
        <p:spPr>
          <a:xfrm>
            <a:off x="8519653" y="3958047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/>
          <p:cNvSpPr/>
          <p:nvPr/>
        </p:nvSpPr>
        <p:spPr>
          <a:xfrm>
            <a:off x="9046621" y="3958047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/>
          <p:cNvSpPr/>
          <p:nvPr/>
        </p:nvSpPr>
        <p:spPr>
          <a:xfrm>
            <a:off x="7532453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/>
          <p:cNvSpPr/>
          <p:nvPr/>
        </p:nvSpPr>
        <p:spPr>
          <a:xfrm>
            <a:off x="8059421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/>
          <p:cNvSpPr/>
          <p:nvPr/>
        </p:nvSpPr>
        <p:spPr>
          <a:xfrm>
            <a:off x="8530429" y="515266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/>
          <p:cNvSpPr/>
          <p:nvPr/>
        </p:nvSpPr>
        <p:spPr>
          <a:xfrm>
            <a:off x="9057397" y="515266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/>
          <p:cNvSpPr/>
          <p:nvPr/>
        </p:nvSpPr>
        <p:spPr>
          <a:xfrm>
            <a:off x="9522544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/>
          <p:cNvSpPr/>
          <p:nvPr/>
        </p:nvSpPr>
        <p:spPr>
          <a:xfrm>
            <a:off x="9580391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/>
          <p:cNvSpPr/>
          <p:nvPr/>
        </p:nvSpPr>
        <p:spPr>
          <a:xfrm>
            <a:off x="9587193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225" y="0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120" y="177592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9703" y="2391748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9027" y="2391748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789" y="398417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8288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94985" y="2391748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221429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08" y="2391748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713581" y="4509798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13581" y="3984172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93502" y="432629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70784" y="4152124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84171" y="398417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70784" y="3984172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984171" y="2037184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80114" y="220824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68619" y="2043404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70784" y="222379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08004" y="4500467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34881" y="3974841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017335" y="429830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17335" y="412413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64292" y="395618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87009" y="3956183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59120" y="576009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8" name="Arrow: Right 47"/>
          <p:cNvSpPr/>
          <p:nvPr/>
        </p:nvSpPr>
        <p:spPr>
          <a:xfrm rot="16200000">
            <a:off x="5745024" y="494678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7113" y="138404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696" y="1999862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7020" y="1999862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21087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2978" y="1999862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4228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1" y="1999862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41574" y="4117912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1574" y="3592286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21495" y="393441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98777" y="3760238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12164" y="359228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8777" y="359228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12164" y="1645298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08107" y="181635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96612" y="1651518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98777" y="1831910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35997" y="4108581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62874" y="3582955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045328" y="390642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45328" y="373224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2285" y="356429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15002" y="3564297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shockinglydelicious.com/wp-content/uploads/2011/08/IMG_0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08" y="3232113"/>
            <a:ext cx="2022921" cy="13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387113" y="580614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2" name="Arrow: Right 31"/>
          <p:cNvSpPr/>
          <p:nvPr/>
        </p:nvSpPr>
        <p:spPr>
          <a:xfrm rot="16200000">
            <a:off x="5773017" y="499282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550079" y="36016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46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838" y="120581"/>
            <a:ext cx="3485854" cy="1074988"/>
          </a:xfrm>
        </p:spPr>
        <p:txBody>
          <a:bodyPr/>
          <a:lstStyle/>
          <a:p>
            <a:r>
              <a:rPr lang="en-US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20869"/>
            <a:ext cx="8946541" cy="1530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Reverse Engineer receiver signals (no documentation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r>
              <a:rPr lang="en-US" dirty="0"/>
              <a:t>Replace receiver with Raspberry Pi to mimic signals</a:t>
            </a:r>
          </a:p>
          <a:p>
            <a:r>
              <a:rPr lang="en-US" dirty="0"/>
              <a:t>Write Android App to control Raspberry Pi over remote signal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3" y="0"/>
            <a:ext cx="5737608" cy="966253"/>
          </a:xfrm>
        </p:spPr>
        <p:txBody>
          <a:bodyPr>
            <a:normAutofit/>
          </a:bodyPr>
          <a:lstStyle/>
          <a:p>
            <a:r>
              <a:rPr lang="en-US" dirty="0"/>
              <a:t>Reverse Engineer Signals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13" y="2135274"/>
            <a:ext cx="5198347" cy="2924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" y="2150347"/>
            <a:ext cx="5171552" cy="29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629" y="217682"/>
            <a:ext cx="2047325" cy="732271"/>
          </a:xfrm>
        </p:spPr>
        <p:txBody>
          <a:bodyPr>
            <a:normAutofit/>
          </a:bodyPr>
          <a:lstStyle/>
          <a:p>
            <a:r>
              <a:rPr lang="en-US" dirty="0"/>
              <a:t>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4049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59829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2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3163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40963" y="3648057"/>
            <a:ext cx="4049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880401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9044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7469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71583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4049" y="4948122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59829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5982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903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89037" y="4948122"/>
            <a:ext cx="4301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81118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1965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19657" y="4948122"/>
            <a:ext cx="10077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9044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22710" y="6319723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5982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7849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2615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4146" y="6319723"/>
            <a:ext cx="3554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89044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09110" y="5265364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05677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056774" y="6319723"/>
            <a:ext cx="270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0911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03845" y="2211143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826335" y="2307558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50499" y="1813037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50293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3607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85345" y="126836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1.5ms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103845" y="1107021"/>
            <a:ext cx="474306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6908" y="949953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06953" y="949954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50521" y="6591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05670" y="41674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86964" y="556217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2.0ms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4399" y="2100611"/>
            <a:ext cx="307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at 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signal at 1.5ms (do nothing)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Identical signals to both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left or throttle backward (max)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right or throttle forward (max)</a:t>
            </a:r>
          </a:p>
        </p:txBody>
      </p:sp>
      <p:grpSp>
        <p:nvGrpSpPr>
          <p:cNvPr id="87" name="Group 86"/>
          <p:cNvGrpSpPr/>
          <p:nvPr/>
        </p:nvGrpSpPr>
        <p:grpSpPr>
          <a:xfrm rot="5400000">
            <a:off x="3540969" y="2942521"/>
            <a:ext cx="1054358" cy="356714"/>
            <a:chOff x="3540970" y="1813034"/>
            <a:chExt cx="699794" cy="314131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540970" y="1970101"/>
              <a:ext cx="6811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40764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544078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4082305" y="28790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2482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753" y="30168"/>
            <a:ext cx="4060454" cy="784710"/>
          </a:xfrm>
        </p:spPr>
        <p:txBody>
          <a:bodyPr/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789" y="87397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0372" y="1489793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09696" y="1489793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17354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5654" y="1489793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0495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7077" y="1489793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4250" y="3082217"/>
            <a:ext cx="0" cy="1029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4840" y="3082217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1453" y="3082217"/>
            <a:ext cx="0" cy="1029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74840" y="1135229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70783" y="1306290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9288" y="1141449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61453" y="1321841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1" idx="0"/>
          </p:cNvCxnSpPr>
          <p:nvPr/>
        </p:nvCxnSpPr>
        <p:spPr>
          <a:xfrm>
            <a:off x="8625550" y="3072886"/>
            <a:ext cx="0" cy="1041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7678" y="3054228"/>
            <a:ext cx="0" cy="1057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3498980" y="4111695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7831978" y="4114372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8381999" y="3066672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974841" y="3607408"/>
            <a:ext cx="440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61453" y="3865988"/>
            <a:ext cx="4016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/>
          <p:cNvSpPr/>
          <p:nvPr/>
        </p:nvSpPr>
        <p:spPr>
          <a:xfrm>
            <a:off x="5382474" y="4391831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63444" y="5921400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App</a:t>
            </a:r>
          </a:p>
        </p:txBody>
      </p:sp>
      <p:sp>
        <p:nvSpPr>
          <p:cNvPr id="47" name="Arrow: Right 46"/>
          <p:cNvSpPr/>
          <p:nvPr/>
        </p:nvSpPr>
        <p:spPr>
          <a:xfrm rot="16200000">
            <a:off x="437851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/>
          <p:cNvSpPr/>
          <p:nvPr/>
        </p:nvSpPr>
        <p:spPr>
          <a:xfrm rot="5400000">
            <a:off x="365838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498495" y="4335852"/>
            <a:ext cx="1172548" cy="522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PiCam</a:t>
            </a:r>
          </a:p>
        </p:txBody>
      </p:sp>
      <p:sp>
        <p:nvSpPr>
          <p:cNvPr id="51" name="Arrow: Right 50"/>
          <p:cNvSpPr/>
          <p:nvPr/>
        </p:nvSpPr>
        <p:spPr>
          <a:xfrm rot="10800000">
            <a:off x="9682569" y="4363841"/>
            <a:ext cx="579339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74733" y="5938099"/>
            <a:ext cx="2188028" cy="581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Rtsp web address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355641" y="5296584"/>
            <a:ext cx="53981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/>
          <p:cNvSpPr/>
          <p:nvPr/>
        </p:nvSpPr>
        <p:spPr>
          <a:xfrm rot="10800000">
            <a:off x="5321797" y="5996045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204" y="0"/>
            <a:ext cx="4609179" cy="1012188"/>
          </a:xfrm>
        </p:spPr>
        <p:txBody>
          <a:bodyPr/>
          <a:lstStyle/>
          <a:p>
            <a:r>
              <a:rPr lang="en-US" dirty="0"/>
              <a:t>Raspberry Pi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99" y="1339034"/>
            <a:ext cx="8946541" cy="1875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GPIO pins to output square pulse based on input from App</a:t>
            </a:r>
          </a:p>
          <a:p>
            <a:r>
              <a:rPr lang="en-US" dirty="0"/>
              <a:t> 2 Separate </a:t>
            </a:r>
            <a:r>
              <a:rPr lang="en-US" dirty="0" err="1"/>
              <a:t>Pis</a:t>
            </a:r>
            <a:r>
              <a:rPr lang="en-US" dirty="0"/>
              <a:t>, one for each mechanical system on car</a:t>
            </a:r>
          </a:p>
          <a:p>
            <a:r>
              <a:rPr lang="en-US" dirty="0"/>
              <a:t>Master Pi – communicate to/from App</a:t>
            </a:r>
          </a:p>
          <a:p>
            <a:pPr lvl="1"/>
            <a:r>
              <a:rPr lang="en-US" dirty="0"/>
              <a:t>Slave Pi – takes commands from Master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381" y="3541149"/>
            <a:ext cx="3107094" cy="3107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7598" y="6069904"/>
            <a:ext cx="206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Pai Mei</a:t>
            </a:r>
          </a:p>
          <a:p>
            <a:r>
              <a:rPr lang="en-US" dirty="0"/>
              <a:t>	-Kill Bill (2003)</a:t>
            </a:r>
          </a:p>
        </p:txBody>
      </p:sp>
      <p:pic>
        <p:nvPicPr>
          <p:cNvPr id="1026" name="Picture 2" descr="Image result for 2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23" y="3875661"/>
            <a:ext cx="2989670" cy="24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3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190</TotalTime>
  <Words>337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Tw Cen MT</vt:lpstr>
      <vt:lpstr>Wingdings</vt:lpstr>
      <vt:lpstr>Circuit</vt:lpstr>
      <vt:lpstr>Android App Controlled RC Car</vt:lpstr>
      <vt:lpstr>PowerPoint Presentation</vt:lpstr>
      <vt:lpstr>Overview</vt:lpstr>
      <vt:lpstr>Overview</vt:lpstr>
      <vt:lpstr>Design Aspects</vt:lpstr>
      <vt:lpstr>Reverse Engineer Signals</vt:lpstr>
      <vt:lpstr>Signals</vt:lpstr>
      <vt:lpstr>Physical System</vt:lpstr>
      <vt:lpstr>Raspberry Pi Signals</vt:lpstr>
      <vt:lpstr>Networking Signals</vt:lpstr>
      <vt:lpstr>A Few Other Things To Do</vt:lpstr>
      <vt:lpstr>Android App</vt:lpstr>
      <vt:lpstr>Other Features/Future Implementations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Controlled RC Car</dc:title>
  <dc:creator>Lerrrrmps</dc:creator>
  <cp:lastModifiedBy>Lerrrrmps</cp:lastModifiedBy>
  <cp:revision>21</cp:revision>
  <dcterms:created xsi:type="dcterms:W3CDTF">2017-04-25T02:37:38Z</dcterms:created>
  <dcterms:modified xsi:type="dcterms:W3CDTF">2017-04-30T04:38:43Z</dcterms:modified>
</cp:coreProperties>
</file>